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0023-D30C-4277-9D4D-82C427D0AE2B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D9CF-7325-4829-82DB-1B8A01913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0023-D30C-4277-9D4D-82C427D0AE2B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D9CF-7325-4829-82DB-1B8A01913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9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0023-D30C-4277-9D4D-82C427D0AE2B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D9CF-7325-4829-82DB-1B8A01913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5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0023-D30C-4277-9D4D-82C427D0AE2B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D9CF-7325-4829-82DB-1B8A01913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9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0023-D30C-4277-9D4D-82C427D0AE2B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D9CF-7325-4829-82DB-1B8A01913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7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0023-D30C-4277-9D4D-82C427D0AE2B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D9CF-7325-4829-82DB-1B8A01913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6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0023-D30C-4277-9D4D-82C427D0AE2B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D9CF-7325-4829-82DB-1B8A01913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2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0023-D30C-4277-9D4D-82C427D0AE2B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D9CF-7325-4829-82DB-1B8A01913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6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0023-D30C-4277-9D4D-82C427D0AE2B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D9CF-7325-4829-82DB-1B8A01913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8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0023-D30C-4277-9D4D-82C427D0AE2B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D9CF-7325-4829-82DB-1B8A01913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0023-D30C-4277-9D4D-82C427D0AE2B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D9CF-7325-4829-82DB-1B8A01913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0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B0023-D30C-4277-9D4D-82C427D0AE2B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1D9CF-7325-4829-82DB-1B8A01913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1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250785"/>
              </p:ext>
            </p:extLst>
          </p:nvPr>
        </p:nvGraphicFramePr>
        <p:xfrm>
          <a:off x="179512" y="1916832"/>
          <a:ext cx="4295539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Точечный рисунок" r:id="rId3" imgW="6332769" imgH="4008467" progId="Paint.Picture">
                  <p:embed/>
                </p:oleObj>
              </mc:Choice>
              <mc:Fallback>
                <p:oleObj name="Точечный рисунок" r:id="rId3" imgW="6332769" imgH="40084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916832"/>
                        <a:ext cx="4295539" cy="2736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141685"/>
              </p:ext>
            </p:extLst>
          </p:nvPr>
        </p:nvGraphicFramePr>
        <p:xfrm>
          <a:off x="4572000" y="1916832"/>
          <a:ext cx="4328617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Точечный рисунок" r:id="rId5" imgW="6294666" imgH="4000847" progId="Paint.Picture">
                  <p:embed/>
                </p:oleObj>
              </mc:Choice>
              <mc:Fallback>
                <p:oleObj name="Точечный рисунок" r:id="rId5" imgW="6294666" imgH="400084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16832"/>
                        <a:ext cx="4328617" cy="2736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8223" y="332656"/>
            <a:ext cx="6664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КАРТА    ШКОЛЬНИКА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10800000" flipV="1">
            <a:off x="338424" y="4797152"/>
            <a:ext cx="3960440" cy="926963"/>
          </a:xfrm>
          <a:prstGeom prst="wedgeRoundRectCallout">
            <a:avLst>
              <a:gd name="adj1" fmla="val 37254"/>
              <a:gd name="adj2" fmla="val -919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Лицевая       сторона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rot="10800000" flipV="1">
            <a:off x="4657680" y="4797152"/>
            <a:ext cx="4162792" cy="926962"/>
          </a:xfrm>
          <a:prstGeom prst="wedgeRoundRectCallout">
            <a:avLst>
              <a:gd name="adj1" fmla="val -1533"/>
              <a:gd name="adj2" fmla="val -834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Оборотная сторона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66759"/>
              </p:ext>
            </p:extLst>
          </p:nvPr>
        </p:nvGraphicFramePr>
        <p:xfrm>
          <a:off x="3059831" y="260648"/>
          <a:ext cx="2599555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Точечный рисунок" r:id="rId3" imgW="6332769" imgH="4008467" progId="Paint.Picture">
                  <p:embed/>
                </p:oleObj>
              </mc:Choice>
              <mc:Fallback>
                <p:oleObj name="Точечный рисунок" r:id="rId3" imgW="6332769" imgH="4008467" progId="Paint.Picture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1" y="260648"/>
                        <a:ext cx="2599555" cy="1656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204864"/>
            <a:ext cx="827579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Карта школьника – универсальный идентификатор: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отмечает время входа и выхода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учащегося из школы (при наличии СКУД: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есть только в Гимназии и Лицее)</a:t>
            </a:r>
          </a:p>
          <a:p>
            <a:pPr algn="ctr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фиксирует факт питания ребенка</a:t>
            </a:r>
          </a:p>
          <a:p>
            <a:pPr algn="ctr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дает возможность оплачивать буфетное питание в школе</a:t>
            </a:r>
          </a:p>
          <a:p>
            <a:pPr marL="342900" indent="-342900" algn="ctr">
              <a:buFontTx/>
              <a:buChar char="-"/>
            </a:pP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-оплата проезда в общественном транспорте.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58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074402"/>
              </p:ext>
            </p:extLst>
          </p:nvPr>
        </p:nvGraphicFramePr>
        <p:xfrm>
          <a:off x="2627784" y="0"/>
          <a:ext cx="3618763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Точечный рисунок" r:id="rId3" imgW="6332769" imgH="4008467" progId="Paint.Picture">
                  <p:embed/>
                </p:oleObj>
              </mc:Choice>
              <mc:Fallback>
                <p:oleObj name="Точечный рисунок" r:id="rId3" imgW="6332769" imgH="4008467" progId="Paint.Picture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0"/>
                        <a:ext cx="3618763" cy="2304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трелка влево 2"/>
          <p:cNvSpPr/>
          <p:nvPr/>
        </p:nvSpPr>
        <p:spPr>
          <a:xfrm rot="16200000">
            <a:off x="6309334" y="3724946"/>
            <a:ext cx="1341880" cy="352051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 rot="16200000">
            <a:off x="1993558" y="3444825"/>
            <a:ext cx="781636" cy="352051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2348880"/>
            <a:ext cx="73448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Привязаны два лицевых счета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017209"/>
            <a:ext cx="2664296" cy="9361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Оплата питания </a:t>
            </a:r>
            <a:r>
              <a:rPr lang="ru-RU" sz="2400" b="1" smtClean="0">
                <a:solidFill>
                  <a:schemeClr val="tx1"/>
                </a:solidFill>
              </a:rPr>
              <a:t>(буфетного)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1532" y="4571912"/>
            <a:ext cx="26642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Транспортное приложение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368532" y="2219096"/>
            <a:ext cx="730972" cy="7308812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47864" y="6309320"/>
            <a:ext cx="306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Предварительно пополнить!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85966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 rot="10800000" flipV="1">
            <a:off x="1691680" y="5301208"/>
            <a:ext cx="5674960" cy="926962"/>
          </a:xfrm>
          <a:prstGeom prst="wedgeRoundRectCallout">
            <a:avLst>
              <a:gd name="adj1" fmla="val 41160"/>
              <a:gd name="adj2" fmla="val -1564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Оборотная сторона: для пополнения </a:t>
            </a:r>
            <a:r>
              <a:rPr lang="ru-RU" sz="2400" b="1" smtClean="0">
                <a:solidFill>
                  <a:schemeClr val="tx1"/>
                </a:solidFill>
              </a:rPr>
              <a:t>транспортного приложения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76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Рамазановна</dc:creator>
  <cp:lastModifiedBy>RePack by Diakov</cp:lastModifiedBy>
  <cp:revision>8</cp:revision>
  <dcterms:created xsi:type="dcterms:W3CDTF">2019-10-17T10:18:25Z</dcterms:created>
  <dcterms:modified xsi:type="dcterms:W3CDTF">2020-08-20T11:02:43Z</dcterms:modified>
</cp:coreProperties>
</file>